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11473-CA4B-4725-B7A5-F3CD0E0DB11A}" v="206" dt="2022-01-05T09:11:41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153" autoAdjust="0"/>
  </p:normalViewPr>
  <p:slideViewPr>
    <p:cSldViewPr snapToGrid="0">
      <p:cViewPr varScale="1">
        <p:scale>
          <a:sx n="102" d="100"/>
          <a:sy n="102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 Leach" userId="97cf631d-15a3-4806-a5fd-6ae3661f133c" providerId="ADAL" clId="{96C11473-CA4B-4725-B7A5-F3CD0E0DB11A}"/>
    <pc:docChg chg="custSel modSld">
      <pc:chgData name="Gordon Leach" userId="97cf631d-15a3-4806-a5fd-6ae3661f133c" providerId="ADAL" clId="{96C11473-CA4B-4725-B7A5-F3CD0E0DB11A}" dt="2022-01-05T09:11:41.189" v="213"/>
      <pc:docMkLst>
        <pc:docMk/>
      </pc:docMkLst>
      <pc:sldChg chg="addSp delSp modSp mod delAnim modAnim">
        <pc:chgData name="Gordon Leach" userId="97cf631d-15a3-4806-a5fd-6ae3661f133c" providerId="ADAL" clId="{96C11473-CA4B-4725-B7A5-F3CD0E0DB11A}" dt="2022-01-05T09:11:41.189" v="213"/>
        <pc:sldMkLst>
          <pc:docMk/>
          <pc:sldMk cId="443026103" sldId="256"/>
        </pc:sldMkLst>
        <pc:spChg chg="mod">
          <ac:chgData name="Gordon Leach" userId="97cf631d-15a3-4806-a5fd-6ae3661f133c" providerId="ADAL" clId="{96C11473-CA4B-4725-B7A5-F3CD0E0DB11A}" dt="2022-01-05T08:47:09.698" v="58" actId="1076"/>
          <ac:spMkLst>
            <pc:docMk/>
            <pc:sldMk cId="443026103" sldId="256"/>
            <ac:spMk id="4" creationId="{3A67D118-5F67-49A1-B793-203D39F7AE48}"/>
          </ac:spMkLst>
        </pc:spChg>
        <pc:spChg chg="mod">
          <ac:chgData name="Gordon Leach" userId="97cf631d-15a3-4806-a5fd-6ae3661f133c" providerId="ADAL" clId="{96C11473-CA4B-4725-B7A5-F3CD0E0DB11A}" dt="2022-01-05T08:50:40.665" v="208" actId="20577"/>
          <ac:spMkLst>
            <pc:docMk/>
            <pc:sldMk cId="443026103" sldId="256"/>
            <ac:spMk id="5" creationId="{24070F8F-6308-4073-8934-1F02065C3971}"/>
          </ac:spMkLst>
        </pc:spChg>
        <pc:picChg chg="add del mod">
          <ac:chgData name="Gordon Leach" userId="97cf631d-15a3-4806-a5fd-6ae3661f133c" providerId="ADAL" clId="{96C11473-CA4B-4725-B7A5-F3CD0E0DB11A}" dt="2022-01-05T09:03:52.044" v="210" actId="478"/>
          <ac:picMkLst>
            <pc:docMk/>
            <pc:sldMk cId="443026103" sldId="256"/>
            <ac:picMk id="6" creationId="{1FEA0195-E1CE-4E9F-A8DA-9CA21242AA27}"/>
          </ac:picMkLst>
        </pc:picChg>
        <pc:picChg chg="add del mod">
          <ac:chgData name="Gordon Leach" userId="97cf631d-15a3-4806-a5fd-6ae3661f133c" providerId="ADAL" clId="{96C11473-CA4B-4725-B7A5-F3CD0E0DB11A}" dt="2022-01-05T09:05:47.803" v="212" actId="478"/>
          <ac:picMkLst>
            <pc:docMk/>
            <pc:sldMk cId="443026103" sldId="256"/>
            <ac:picMk id="7" creationId="{9DCD5E8B-4FDA-4638-B5A3-150662CFC533}"/>
          </ac:picMkLst>
        </pc:picChg>
        <pc:picChg chg="add mod">
          <ac:chgData name="Gordon Leach" userId="97cf631d-15a3-4806-a5fd-6ae3661f133c" providerId="ADAL" clId="{96C11473-CA4B-4725-B7A5-F3CD0E0DB11A}" dt="2022-01-05T09:11:41.189" v="213"/>
          <ac:picMkLst>
            <pc:docMk/>
            <pc:sldMk cId="443026103" sldId="256"/>
            <ac:picMk id="8" creationId="{540ECBD8-20DE-4D43-A18D-A76F98E8B6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7EA1-C5BF-494C-93BA-56E95F3A3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E558-7EE7-4D4A-957E-C8D4B172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987F6-1495-46A8-B3B0-FB741EFB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EC3B0-1D7C-4EF6-90FE-CF463DC6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4EDDA-48C4-4C5F-B71C-73A6EBF7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804-E095-4FD4-B584-D7B4FC8F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878C5-8007-4BFA-B66D-6A66A1CD0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C09F-4C88-4C3C-9F7D-E1675168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5BD4D-5F82-4D87-9CF4-8853CA92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B6D1-7272-4CA2-8559-55BA628D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E47C6-B502-475E-AAF2-EAE621CBB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24411-47B2-4073-AEA5-E7C2956F0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D611-536A-4C47-B3D1-612E8031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D1D6D-ED33-4F22-89DE-8ED9480D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50518-71B2-44EB-8370-7B7F9ADA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7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B322-6E6C-42EC-B43F-EF31366F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46F0E-EEA5-4054-AAB1-3B27607F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11C46-6E39-4E46-909E-54B72169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0FFEE-A310-4CF7-B099-29C6C739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49F7-722E-4267-B6E8-1DE37836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8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7D2B-3B47-44B0-853A-D2D8D5FD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5F48F-9971-4834-B899-440D6CA5E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BDEF-352E-45EC-B8EA-9B35AAE3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14A38-A522-4A62-8EA5-106B7B7A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ACD67-9174-44AB-9FDE-C70E3CD8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3DD2-5603-4637-9726-A82F6F09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E7B3-E84B-4CCF-B898-8AF824DBA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48737-0C89-43F9-8834-CA7B3FE54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87F49-F5A3-44C8-8941-18EDC273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06E19-A5EF-424D-8A81-188F24A8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2BDD5-EC25-4C9F-8719-9D769086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024D-8306-4EA6-9C32-42121064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8E1A-DD9C-4A63-A39B-15F806A2D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241EA-6657-4617-A5CC-BF620EC65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9B994-D57E-4403-82F2-11CDB6626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BC1AD-55BD-4FD0-A1AC-112BADCD1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78C69-14B8-4479-856F-44B93A90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9BE22-E240-4C39-8E58-7A402B3D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47041-FE7C-4915-948B-8993E324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4E62-548E-4FE9-84B9-36D92E6E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CA70A-39EF-44A2-B85B-931F5791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CEEA3-9E19-4BAE-8C0B-A8BB77E4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5A704-BC34-4CB3-BA93-1635CA14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E9DF0-8A1F-4797-96B3-0A9D3499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8A1B7-3512-4B97-8E9C-52AB47D7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0C532-7E30-4596-A340-F008981A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905A-3BDA-4F97-A9DC-69EB9E8E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11E2-7166-4237-A80C-8250571A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C3420-0C58-4E67-8758-6E82C55EF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45A42-92F0-4790-B23F-3168E86F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41165-DF25-4CA6-870E-446E13C7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7CC4B-F285-4584-989D-9CC8786E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0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66CE-CABD-43E5-8176-471EA6E4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25706-2D21-4466-BAD4-E55702A4B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9D2E-836F-48BC-B5B3-E4C1BF0B3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6ED6C-8BCE-443E-A931-91E575F1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DD8A1-AE71-4374-B239-054D240E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8C350-41FB-4D86-A7D6-C85F3D14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FAE0A-A158-4789-96DF-287A0DBD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9647C-8AEF-4F56-BD30-EA7E8CA3C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645A5-A604-461D-91B9-547B7B126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88F50-3BA2-49AC-AC9D-1800E96376A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E8862-9AEC-4340-8C9F-1E6CA539A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256FD-7534-442C-8338-F83498048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4BBE-CF9C-4E04-BB2B-8B778E09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7D118-5F67-49A1-B793-203D39F7AE48}"/>
              </a:ext>
            </a:extLst>
          </p:cNvPr>
          <p:cNvSpPr txBox="1"/>
          <p:nvPr/>
        </p:nvSpPr>
        <p:spPr>
          <a:xfrm>
            <a:off x="581891" y="-149629"/>
            <a:ext cx="1134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rbel" panose="020B0503020204020204" pitchFamily="34" charset="0"/>
              </a:rPr>
              <a:t>Languages at King’s</a:t>
            </a:r>
            <a:endParaRPr lang="en-US" sz="4000" b="1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70F8F-6308-4073-8934-1F02065C3971}"/>
              </a:ext>
            </a:extLst>
          </p:cNvPr>
          <p:cNvSpPr txBox="1"/>
          <p:nvPr/>
        </p:nvSpPr>
        <p:spPr>
          <a:xfrm>
            <a:off x="0" y="403898"/>
            <a:ext cx="1227512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rbel" panose="020B0503020204020204" pitchFamily="34" charset="0"/>
              </a:rPr>
              <a:t>French and Spanish.</a:t>
            </a:r>
          </a:p>
          <a:p>
            <a:r>
              <a:rPr lang="en-GB" sz="2400" b="1" dirty="0">
                <a:latin typeface="Corbel" panose="020B0503020204020204" pitchFamily="34" charset="0"/>
              </a:rPr>
              <a:t>Home languages can be facilitated if the GCSE exists.</a:t>
            </a:r>
          </a:p>
          <a:p>
            <a:r>
              <a:rPr lang="en-GB" sz="2400" b="1" dirty="0" err="1">
                <a:latin typeface="Corbel" panose="020B0503020204020204" pitchFamily="34" charset="0"/>
              </a:rPr>
              <a:t>Ebacc</a:t>
            </a:r>
            <a:r>
              <a:rPr lang="en-GB" sz="2400" b="1" dirty="0">
                <a:latin typeface="Corbel" panose="020B0503020204020204" pitchFamily="34" charset="0"/>
              </a:rPr>
              <a:t> subject.</a:t>
            </a:r>
          </a:p>
          <a:p>
            <a:endParaRPr lang="en-GB" sz="1000" b="1" dirty="0">
              <a:latin typeface="Corbel" panose="020B0503020204020204" pitchFamily="34" charset="0"/>
            </a:endParaRPr>
          </a:p>
          <a:p>
            <a:r>
              <a:rPr lang="en-GB" sz="2400" b="1" dirty="0">
                <a:latin typeface="Corbel" panose="020B0503020204020204" pitchFamily="34" charset="0"/>
              </a:rPr>
              <a:t>A ramped-up version of what you have been doing since Year 7, building upon your progress. </a:t>
            </a:r>
          </a:p>
          <a:p>
            <a:r>
              <a:rPr lang="en-GB" sz="2400" b="1" dirty="0">
                <a:latin typeface="Corbel" panose="020B0503020204020204" pitchFamily="34" charset="0"/>
              </a:rPr>
              <a:t>If you don’t use it, you lose it.</a:t>
            </a:r>
          </a:p>
          <a:p>
            <a:r>
              <a:rPr lang="en-GB" sz="2400" b="1" dirty="0">
                <a:latin typeface="Corbel" panose="020B0503020204020204" pitchFamily="34" charset="0"/>
              </a:rPr>
              <a:t>Games, vocabulary, activities, trips, food, pair and team work, some grammar.</a:t>
            </a:r>
          </a:p>
          <a:p>
            <a:r>
              <a:rPr lang="en-GB" sz="2400" b="1" dirty="0">
                <a:latin typeface="Corbel" panose="020B0503020204020204" pitchFamily="34" charset="0"/>
              </a:rPr>
              <a:t>Increase your confidence.</a:t>
            </a:r>
          </a:p>
          <a:p>
            <a:r>
              <a:rPr lang="en-GB" sz="2400" b="1" dirty="0">
                <a:latin typeface="Corbel" panose="020B0503020204020204" pitchFamily="34" charset="0"/>
              </a:rPr>
              <a:t>Become more globally aware and attractive to employers.</a:t>
            </a:r>
          </a:p>
          <a:p>
            <a:r>
              <a:rPr lang="en-GB" sz="2400" b="1" dirty="0">
                <a:latin typeface="Corbel" panose="020B0503020204020204" pitchFamily="34" charset="0"/>
              </a:rPr>
              <a:t>Improve your cultural awareness and embrace new horizons.</a:t>
            </a:r>
          </a:p>
          <a:p>
            <a:endParaRPr lang="en-GB" sz="1000" b="1" dirty="0">
              <a:latin typeface="Corbel" panose="020B0503020204020204" pitchFamily="34" charset="0"/>
            </a:endParaRPr>
          </a:p>
          <a:p>
            <a:r>
              <a:rPr lang="en-GB" sz="2400" b="1" dirty="0">
                <a:latin typeface="Corbel" panose="020B0503020204020204" pitchFamily="34" charset="0"/>
              </a:rPr>
              <a:t>All skills equally weighted: reading, writing, listening and speaking (one exam in each).</a:t>
            </a:r>
          </a:p>
          <a:p>
            <a:r>
              <a:rPr lang="en-US" sz="2400" b="1" dirty="0">
                <a:latin typeface="Corbel" panose="020B0503020204020204" pitchFamily="34" charset="0"/>
              </a:rPr>
              <a:t>Edexcel syllabus.</a:t>
            </a:r>
          </a:p>
          <a:p>
            <a:r>
              <a:rPr lang="en-US" sz="2400" b="1" dirty="0">
                <a:latin typeface="Corbel" panose="020B0503020204020204" pitchFamily="34" charset="0"/>
              </a:rPr>
              <a:t>Five themes.</a:t>
            </a:r>
          </a:p>
          <a:p>
            <a:r>
              <a:rPr lang="en-US" sz="2400" b="1" dirty="0">
                <a:latin typeface="Corbel" panose="020B0503020204020204" pitchFamily="34" charset="0"/>
              </a:rPr>
              <a:t>Excellent outcomes.</a:t>
            </a:r>
          </a:p>
          <a:p>
            <a:r>
              <a:rPr lang="en-US" sz="2400" b="1" dirty="0">
                <a:latin typeface="Corbel" panose="020B0503020204020204" pitchFamily="34" charset="0"/>
              </a:rPr>
              <a:t>A Level/further study opportunities.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2400" b="1" dirty="0">
                <a:latin typeface="Corbel" panose="020B0503020204020204" pitchFamily="34" charset="0"/>
              </a:rPr>
              <a:t>Not just a GCSE - this could set you up for life in work, travel and relationships.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40ECBD8-20DE-4D43-A18D-A76F98E8B6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02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692"/>
    </mc:Choice>
    <mc:Fallback>
      <p:transition spd="slow" advTm="328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1.1|23.9|34.7|8.3|16|20.9|1.9|24.3|16.7|27.5|3.8|27.3|26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025A2FD2D524449AFF466148943A2C" ma:contentTypeVersion="11" ma:contentTypeDescription="Create a new document." ma:contentTypeScope="" ma:versionID="8ae53338f1c7d953bbafd90480d803ab">
  <xsd:schema xmlns:xsd="http://www.w3.org/2001/XMLSchema" xmlns:xs="http://www.w3.org/2001/XMLSchema" xmlns:p="http://schemas.microsoft.com/office/2006/metadata/properties" xmlns:ns3="d03512e2-f985-443f-b44e-d7f80e89441d" xmlns:ns4="9d0d38a7-ade8-4c69-90ef-a29168bcde3e" targetNamespace="http://schemas.microsoft.com/office/2006/metadata/properties" ma:root="true" ma:fieldsID="4aec05aa589d2e262117ba27cbb9e104" ns3:_="" ns4:_="">
    <xsd:import namespace="d03512e2-f985-443f-b44e-d7f80e89441d"/>
    <xsd:import namespace="9d0d38a7-ade8-4c69-90ef-a29168bcde3e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512e2-f985-443f-b44e-d7f80e89441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d38a7-ade8-4c69-90ef-a29168bcd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d03512e2-f985-443f-b44e-d7f80e89441d" xsi:nil="true"/>
    <MigrationWizIdPermissionLevels xmlns="d03512e2-f985-443f-b44e-d7f80e89441d" xsi:nil="true"/>
    <MigrationWizIdPermissions xmlns="d03512e2-f985-443f-b44e-d7f80e89441d" xsi:nil="true"/>
    <MigrationWizIdSecurityGroups xmlns="d03512e2-f985-443f-b44e-d7f80e89441d" xsi:nil="true"/>
    <MigrationWizIdDocumentLibraryPermissions xmlns="d03512e2-f985-443f-b44e-d7f80e89441d" xsi:nil="true"/>
  </documentManagement>
</p:properties>
</file>

<file path=customXml/itemProps1.xml><?xml version="1.0" encoding="utf-8"?>
<ds:datastoreItem xmlns:ds="http://schemas.openxmlformats.org/officeDocument/2006/customXml" ds:itemID="{F0AB8D8F-7DEE-4FB8-877B-509A01DDF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512e2-f985-443f-b44e-d7f80e89441d"/>
    <ds:schemaRef ds:uri="9d0d38a7-ade8-4c69-90ef-a29168bcd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2CCF4B-5FA7-47AB-9353-AD7CA99C8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7E339C-3F2C-4EA4-8C58-3D5B99FA60F4}">
  <ds:schemaRefs>
    <ds:schemaRef ds:uri="http://purl.org/dc/dcmitype/"/>
    <ds:schemaRef ds:uri="http://purl.org/dc/terms/"/>
    <ds:schemaRef ds:uri="9d0d38a7-ade8-4c69-90ef-a29168bcde3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d03512e2-f985-443f-b44e-d7f80e8944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141</Words>
  <Application>Microsoft Office PowerPoint</Application>
  <PresentationFormat>Widescreen</PresentationFormat>
  <Paragraphs>19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Corbel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Leach</dc:creator>
  <cp:lastModifiedBy>Gordon Leach</cp:lastModifiedBy>
  <cp:revision>1</cp:revision>
  <dcterms:created xsi:type="dcterms:W3CDTF">2022-01-05T08:36:13Z</dcterms:created>
  <dcterms:modified xsi:type="dcterms:W3CDTF">2022-01-05T09:12:07Z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0x0101002C025A2FD2D524449AFF466148943A2C</vt:lpwstr>
  </property>
</Properties>
</file>